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fbb091b72f441f" /><Relationship Type="http://schemas.openxmlformats.org/officeDocument/2006/relationships/extended-properties" Target="/docProps/app.xml" Id="R9b6425fffe18457d" /><Relationship Type="http://schemas.openxmlformats.org/officeDocument/2006/relationships/officeDocument" Target="/ppt/presentation.xml" Id="Raa4da1e7eede43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ab61191449492b"/>
  </p:sldMasterIdLst>
  <p:notesMasterIdLst>
    <p:notesMasterId xmlns:r="http://schemas.openxmlformats.org/officeDocument/2006/relationships" r:id="Ra29b8bed14824d58"/>
  </p:notesMasterIdLst>
  <p:sldIdLst>
    <p:sldId xmlns:r="http://schemas.openxmlformats.org/officeDocument/2006/relationships" id="256" r:id="R66a8d2afdba5446a"/>
    <p:sldId xmlns:r="http://schemas.openxmlformats.org/officeDocument/2006/relationships" id="257" r:id="Rb33bbdd7629644fd"/>
    <p:sldId xmlns:r="http://schemas.openxmlformats.org/officeDocument/2006/relationships" id="258" r:id="Raea9a419df0a4323"/>
    <p:sldId xmlns:r="http://schemas.openxmlformats.org/officeDocument/2006/relationships" id="259" r:id="R40176f95da434b3a"/>
    <p:sldId xmlns:r="http://schemas.openxmlformats.org/officeDocument/2006/relationships" id="260" r:id="R8979e9a0b92c4952"/>
    <p:sldId xmlns:r="http://schemas.openxmlformats.org/officeDocument/2006/relationships" id="261" r:id="Rd5d505a91a7c4524"/>
    <p:sldId xmlns:r="http://schemas.openxmlformats.org/officeDocument/2006/relationships" id="262" r:id="R1df0533b8f174b3c"/>
    <p:sldId xmlns:r="http://schemas.openxmlformats.org/officeDocument/2006/relationships" id="263" r:id="R6c1fa283a2b745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9619ddfb2a4b35" /><Relationship Type="http://schemas.openxmlformats.org/officeDocument/2006/relationships/slideMaster" Target="/ppt/slideMasters/slideMaster1.xml" Id="R92ab61191449492b" /><Relationship Type="http://schemas.openxmlformats.org/officeDocument/2006/relationships/notesMaster" Target="/ppt/notesMasters/notesMaster1.xml" Id="Ra29b8bed14824d58" /><Relationship Type="http://schemas.openxmlformats.org/officeDocument/2006/relationships/presProps" Target="/ppt/presProps.xml" Id="R168c0803364c43c2" /><Relationship Type="http://schemas.openxmlformats.org/officeDocument/2006/relationships/tableStyles" Target="/ppt/tableStyles.xml" Id="R3d2de8f57293491d" /><Relationship Type="http://schemas.openxmlformats.org/officeDocument/2006/relationships/slide" Target="/ppt/slides/slide1.xml" Id="R66a8d2afdba5446a" /><Relationship Type="http://schemas.openxmlformats.org/officeDocument/2006/relationships/slide" Target="/ppt/slides/slide2.xml" Id="Rb33bbdd7629644fd" /><Relationship Type="http://schemas.openxmlformats.org/officeDocument/2006/relationships/slide" Target="/ppt/slides/slide3.xml" Id="Raea9a419df0a4323" /><Relationship Type="http://schemas.openxmlformats.org/officeDocument/2006/relationships/slide" Target="/ppt/slides/slide4.xml" Id="R40176f95da434b3a" /><Relationship Type="http://schemas.openxmlformats.org/officeDocument/2006/relationships/slide" Target="/ppt/slides/slide5.xml" Id="R8979e9a0b92c4952" /><Relationship Type="http://schemas.openxmlformats.org/officeDocument/2006/relationships/slide" Target="/ppt/slides/slide6.xml" Id="Rd5d505a91a7c4524" /><Relationship Type="http://schemas.openxmlformats.org/officeDocument/2006/relationships/slide" Target="/ppt/slides/slide7.xml" Id="R1df0533b8f174b3c" /><Relationship Type="http://schemas.openxmlformats.org/officeDocument/2006/relationships/slide" Target="/ppt/slides/slide8.xml" Id="R6c1fa283a2b745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3468b59a254d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d79fb91cad4230" /><Relationship Type="http://schemas.openxmlformats.org/officeDocument/2006/relationships/notesMaster" Target="/ppt/notesMasters/notesMaster1.xml" Id="R2f874ee7704a45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37218718aa4d9c" /><Relationship Type="http://schemas.openxmlformats.org/officeDocument/2006/relationships/notesMaster" Target="/ppt/notesMasters/notesMaster1.xml" Id="R525e9614683a47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34286a8b834e1d" /><Relationship Type="http://schemas.openxmlformats.org/officeDocument/2006/relationships/notesMaster" Target="/ppt/notesMasters/notesMaster1.xml" Id="Rda6adb7ad6d849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95c54775534468" /><Relationship Type="http://schemas.openxmlformats.org/officeDocument/2006/relationships/notesMaster" Target="/ppt/notesMasters/notesMaster1.xml" Id="Re78f0dd5cc0445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62e0c7b3cc4982" /><Relationship Type="http://schemas.openxmlformats.org/officeDocument/2006/relationships/notesMaster" Target="/ppt/notesMasters/notesMaster1.xml" Id="R505e41e29d6b49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f0360fd1934e62" /><Relationship Type="http://schemas.openxmlformats.org/officeDocument/2006/relationships/notesMaster" Target="/ppt/notesMasters/notesMaster1.xml" Id="R91e7c0f1b01e49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6bdb0803f9424f" /><Relationship Type="http://schemas.openxmlformats.org/officeDocument/2006/relationships/notesMaster" Target="/ppt/notesMasters/notesMaster1.xml" Id="Rc8afed66235747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9c319f93684e2f" /><Relationship Type="http://schemas.openxmlformats.org/officeDocument/2006/relationships/notesMaster" Target="/ppt/notesMasters/notesMaster1.xml" Id="R33fc0d8454e640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Photo originale fournie par le porteur du projet ; utilisée sans retouche des personnes. La rencontre est identifiée sur sa signalétique. Proposition sans engagement contractuel signé.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: livraison ARTAC consolidée du 13 octobre 2026 ; manuel utilisateur et rapport d’audit joints. Les résultats de test ne sont pas une recette navigateur ni une certification.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lib/artac-official-content.json et manifestes de reprise dans le projet. 24 médias = 22 photos + 2 affiches. 261 notices ne signifient pas 261 textes intégraux. Vidéos : dépendance YouTube, lecture navigateur non vérifiée.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: livraison ARTAC consolidée du 13 octobre 2026 ; manuel utilisateur et rapport d’audit joints. Les résultats de test ne sont pas une recette navigateur ni une certification.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: schéma members et indicator_permissions, API métier, 90 contrôles fonctionnels. Périmètre actuel par pays et indicateur. L’isolation de plusieurs sociétés opératrices demande une évolution organisation explicite ; institution est descriptif.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: Audit/final-functional.log, final-auth.log, final-portal.log et dependency-audit-prod.json/full.json du 13 octobre 2026. L’alerte braces concerne les outils de construction et reste ouverte. Ces tests ne valent ni certification ni test d’intrusion indépendant.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: livraison ARTAC consolidée du 13 octobre 2026 ; manuel utilisateur et rapport d’audit joints. Les résultats de test ne sont pas une recette navigateur ni une certification.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Proposition portée par Jacques Yves Atangana. Références professionnelles, coordonnées, budget, calendrier et niveaux de service à convenir et compléter avant transmission formelle. Aucun envoi ni partenariat signé annoncé.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d1fcbb271a411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a02181a1d342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925d068b4c42f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3c210842774e9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ce9dc19da04b2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829247c64144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E57ED5-D426-40D4-881F-FD8A3360CA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D31814-C300-4052-A3BD-BC564EDCDDA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C3A16CA-BC4C-4592-97F1-77E036EAFA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A28736-E257-40CB-B185-9750DAAA14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D5838D-9BC6-4E73-9243-F11B22BD7A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8296B17-7C7E-412E-BAE4-4790B2D2A1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8FF044-06C1-4AB1-862C-FE7EE3EF8B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9288645-25F9-452C-A995-2D2ED6E53C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A1ED92-A3E8-45CF-9EBD-0962D8401E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2DC7B2-77D4-46B2-8714-D528C20563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6b6b12bdeb49c7" /><Relationship Type="http://schemas.openxmlformats.org/officeDocument/2006/relationships/slideLayout" Target="/ppt/slideLayouts/slideLayout1.xml" Id="R408b78583e9f4b8b" /><Relationship Type="http://schemas.openxmlformats.org/officeDocument/2006/relationships/slideLayout" Target="/ppt/slideLayouts/slideLayout2.xml" Id="Rac427dbe63924dfb" /><Relationship Type="http://schemas.openxmlformats.org/officeDocument/2006/relationships/slideLayout" Target="/ppt/slideLayouts/slideLayout3.xml" Id="Rf736c5e34fc14651" /><Relationship Type="http://schemas.openxmlformats.org/officeDocument/2006/relationships/slideLayout" Target="/ppt/slideLayouts/slideLayout4.xml" Id="R9098a6de301f455b" /><Relationship Type="http://schemas.openxmlformats.org/officeDocument/2006/relationships/slideLayout" Target="/ppt/slideLayouts/slideLayout5.xml" Id="R5ae201df78cd4005" /><Relationship Type="http://schemas.openxmlformats.org/officeDocument/2006/relationships/slideLayout" Target="/ppt/slideLayouts/slideLayout6.xml" Id="R6a625736163f4e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8b78583e9f4b8b"/>
    <p:sldLayoutId xmlns:r="http://schemas.openxmlformats.org/officeDocument/2006/relationships" id="2147483650" r:id="Rac427dbe63924dfb"/>
    <p:sldLayoutId xmlns:r="http://schemas.openxmlformats.org/officeDocument/2006/relationships" id="2147483651" r:id="Rf736c5e34fc14651"/>
    <p:sldLayoutId xmlns:r="http://schemas.openxmlformats.org/officeDocument/2006/relationships" id="2147483652" r:id="R9098a6de301f455b"/>
    <p:sldLayoutId xmlns:r="http://schemas.openxmlformats.org/officeDocument/2006/relationships" id="2147483653" r:id="R5ae201df78cd4005"/>
    <p:sldLayoutId xmlns:r="http://schemas.openxmlformats.org/officeDocument/2006/relationships" id="2147483654" r:id="R6a625736163f4e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b4b4bb7b004200" /><Relationship Type="http://schemas.openxmlformats.org/officeDocument/2006/relationships/image" Target="/ppt/media/image.jpeg" Id="R2779fa8ecae54af5" /><Relationship Type="http://schemas.openxmlformats.org/officeDocument/2006/relationships/notesSlide" Target="/ppt/notesSlides/notesSlide1.xml" Id="Ra47778462b9d4e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e78e04e8414af8" /><Relationship Type="http://schemas.openxmlformats.org/officeDocument/2006/relationships/notesSlide" Target="/ppt/notesSlides/notesSlide2.xml" Id="R287b8ae903254d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0ebf2a249344d1" /><Relationship Type="http://schemas.openxmlformats.org/officeDocument/2006/relationships/notesSlide" Target="/ppt/notesSlides/notesSlide3.xml" Id="R63556fb4954443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c937c4ecc94f0f" /><Relationship Type="http://schemas.openxmlformats.org/officeDocument/2006/relationships/notesSlide" Target="/ppt/notesSlides/notesSlide4.xml" Id="R192f3407518b49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bea7f518774d82" /><Relationship Type="http://schemas.openxmlformats.org/officeDocument/2006/relationships/notesSlide" Target="/ppt/notesSlides/notesSlide5.xml" Id="R03bfc14560994f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a9e9cabcbf43ca" /><Relationship Type="http://schemas.openxmlformats.org/officeDocument/2006/relationships/notesSlide" Target="/ppt/notesSlides/notesSlide6.xml" Id="R143f9a14dabb4f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eddc9fa52f413e" /><Relationship Type="http://schemas.openxmlformats.org/officeDocument/2006/relationships/notesSlide" Target="/ppt/notesSlides/notesSlide7.xml" Id="R6542f99e2dde440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e0bc62c15a4d30" /><Relationship Type="http://schemas.openxmlformats.org/officeDocument/2006/relationships/notesSlide" Target="/ppt/notesSlides/notesSlide8.xml" Id="Rb5fe3b33e16341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9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7B09007A-C775-439B-809D-58310DD7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PROPOSITION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9B9DE1C-70DA-427B-8BA9-F2DA6B11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 site ARTAC et son observatoire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331003C-FEBB-4054-AFCC-DE132597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6FCC802-A9EF-46E7-B927-6E6B9EF6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B18537E-C556-4CBF-8D73-3073DF3E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3905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Assemblée des régulateurs des postes et télécommunications d’Afrique centrale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1B9DBAE-9BE7-444F-AE2E-C56097F7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3905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Présentation institutionnelle</a:t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Collecte et publication des données</a:t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Accompagnement à la mise en service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823CA-59F0-41F2-AA64-26A4E553C6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9fa8ecae54af5"/>
          <a:stretch xmlns:a="http://schemas.openxmlformats.org/drawingml/2006/main"/>
        </p:blipFill>
        <p:spPr>
          <a:xfrm xmlns:a="http://schemas.openxmlformats.org/drawingml/2006/main">
            <a:off x="4857750" y="2097088"/>
            <a:ext cx="6667500" cy="4445000"/>
          </a:xfrm>
          <a:prstGeom xmlns:a="http://schemas.openxmlformats.org/drawingml/2006/main" prst="rect">
            <a:avLst/>
          </a:prstGeom>
        </p:spPr>
      </p:pic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8DA8F1B1-3771-459F-A7DC-BF414814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972175"/>
            <a:ext cx="657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Yaoundé  ·  19–20 août 2025</a:t>
            </a:r>
          </a:p>
        </p:txBody>
      </p:sp>
    </p:spTree>
    <p:extLst>
      <p:ext uri="{BB962C8B-B14F-4D97-AF65-F5344CB8AC3E}">
        <p14:creationId xmlns:p14="http://schemas.microsoft.com/office/powerpoint/2010/main" val="1288116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B800DA1E-6257-4C77-A815-16437238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0AF42B4-04AC-4D7D-9900-FAFD1BED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Un site principal avec une rubrique Observatoire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B47F36C-AF8B-48F9-9785-64574930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AF6FEAC-6A8A-4498-8B0E-A362F8EC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5099997-3CF2-4FD5-8CDF-984CECE5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Site institutionnel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256D37D-6215-44C2-992A-E4F41062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33362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L’ARTAC, ses membres, sa gouvernance, le mot du Président et la coopération.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60D5095-F3D7-4811-8D30-3781CA37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Actualités et ressources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89F1312-E348-435C-B2EB-DEA2B6CBE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57187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Veille, agenda, emplois, opportunités, bibliothèque et médiathèque.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06607B75-E083-45E7-8955-04F1789A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Observatoire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82A862CF-CC68-4F2F-9C3C-86D96926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1012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Télécommunications et numérique, Postes, Indicateurs et Programmes.</a:t>
            </a:r>
          </a:p>
        </p:txBody>
      </p:sp>
    </p:spTree>
    <p:extLst>
      <p:ext uri="{BB962C8B-B14F-4D97-AF65-F5344CB8AC3E}">
        <p14:creationId xmlns:p14="http://schemas.microsoft.com/office/powerpoint/2010/main" val="16570756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9D9C73D3-1F3D-4622-94F8-FA22AF5B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523E5BA-8504-4403-8295-23AC6BA9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Archives organisées et sources traçables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1DD61BE-27E3-4E27-9A08-F29C189B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5176037-CDA9-4090-99E6-CF261C06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12DB712-400F-41D2-B370-824599E5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261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82C1A6F-F7CF-4B05-9C95-2C1DBCE1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14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notices d’archives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980447C-B297-40D0-957D-2E9AFD60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64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EED00AA-0300-4B4B-904F-2FF80E0F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86125"/>
            <a:ext cx="314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fichiers</a:t>
            </a:r>
          </a:p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documentaires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D768A69-4E3C-4CA0-82B9-84CE3DED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333625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0C0EF31-156B-403A-BBE1-40D8535E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2861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photos et affiches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A40F4DA8-C014-459E-98B2-8A15C300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0810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57 fiches regroupent les formats documentaires. Cinq vidéos disposent de miniatures et d’un lecteur intégré sur clic.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0023A092-DA4C-4111-AB00-3E00EB58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rPr>
              <a:t>Les textes intégraux encore incomplets et les dépendances vidéo restent identifiés avant la disparition de l’ancien site.</a:t>
            </a:r>
          </a:p>
        </p:txBody>
      </p:sp>
    </p:spTree>
    <p:extLst>
      <p:ext uri="{BB962C8B-B14F-4D97-AF65-F5344CB8AC3E}">
        <p14:creationId xmlns:p14="http://schemas.microsoft.com/office/powerpoint/2010/main" val="454012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E53F0129-F7DE-4E7B-BE03-4660D873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BA77CB6-F48E-4961-B750-9306897D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Une chaîne de collecte avec des responsabilités distinctes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A67B29A-3FEF-4965-A869-44962BB7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5842393-8A39-4095-BB02-0789551A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ACBAAAC-D2F1-4CA9-ACB0-8D229F32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51563C5-E02A-4B94-B884-DD6B70EC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23837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Collecter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68C8C52-4970-4E31-B525-FE84020B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38375"/>
            <a:ext cx="714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Le point focal saisit et transmet dans la fenêtre de campagne.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C752E11-7B25-462B-91F6-E108A6C5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1615256B-8CA9-4EB9-9FD7-4E76CF76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16230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Valider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B004556-C45E-4A81-A865-2D5189F2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162300"/>
            <a:ext cx="714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Le validateur national contrôle les données du pays.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1A251A4-0977-4E1D-BE39-97DD0684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1F458D50-87C9-4B25-8527-EB651223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0862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Harmoniser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A944726-0B2E-4D35-8A44-D5088152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086225"/>
            <a:ext cx="714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L’analyste régional vérifie la comparabilité.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0626A099-9956-4EC5-A97C-B596C7B0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4982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61514890-9218-49CA-AEB4-BC86EE5F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0101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Publier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6653A26B-2218-4090-BCCB-3C2A3176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010150"/>
            <a:ext cx="714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L’éditeur applique les règles de diffusion autorisées.</a:t>
            </a:r>
          </a:p>
        </p:txBody>
      </p:sp>
    </p:spTree>
    <p:extLst>
      <p:ext uri="{BB962C8B-B14F-4D97-AF65-F5344CB8AC3E}">
        <p14:creationId xmlns:p14="http://schemas.microsoft.com/office/powerpoint/2010/main" val="11243469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F5D33768-E84A-4682-8431-21F6C0D0F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B658F11-2E3F-4E7C-A6C1-45EA4150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Chaque rôle accède aux fonctions autorisées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69FF95B-C69C-4958-98FA-54207F61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CC27525-A950-47AA-851A-B8E702A0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8A9C1AA-A075-458D-A234-0570C466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Administrateur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A733A74-D4FE-489F-9765-D22863CB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4312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Profils, campagnes et paramétrage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AF342FF-FC31-458D-99D2-DD6F3310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Point focal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279BC8E-2357-4DC1-8E94-36A7B1A7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9557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Collecte du pays et des indicateurs attribués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433B6B55-8530-486B-BBE1-6038B9A0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480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Validateur national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CD6FB204-6F12-4F93-94F7-79E27289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4802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Contrôle national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49200D3-3D9E-42DF-BAC0-A80F7F5E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004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Analyste régional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B339A840-53DD-4711-961D-DBFE2C0E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80047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Harmonisation et analyse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C738124-179A-46F4-973A-B881F59C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Éditeur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312816C7-1C21-452F-B4F9-699AC4C5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35292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Publication et contenus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71AF08B6-1DAD-4F10-B301-25833443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Lecteur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5DE86CA0-1386-44E4-9838-2BCA8920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90537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Consultation autorisée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6E46AFE9-3066-4850-B0E8-FE540081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810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96C76"/>
                </a:solidFill>
                <a:latin typeface="DejaVu Sans"/>
                <a:ea typeface="DejaVu Sans"/>
                <a:cs typeface="DejaVu Sans"/>
              </a:rPr>
              <a:t>Fonctions interdites masquées et opérations contrôlées côté serveur.</a:t>
            </a:r>
          </a:p>
        </p:txBody>
      </p:sp>
    </p:spTree>
    <p:extLst>
      <p:ext uri="{BB962C8B-B14F-4D97-AF65-F5344CB8AC3E}">
        <p14:creationId xmlns:p14="http://schemas.microsoft.com/office/powerpoint/2010/main" val="1177047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756DEF9E-56D1-4AD2-87F1-EC9AB60A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D2D0E30-465B-44B0-A8C1-7E2BCA53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Une livraison contrôlée avec des limites explicites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FF13366-FD6E-4A49-84D2-8D6C4031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E146F2B-1222-4723-8FE3-23A0B283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5A28846-615F-4B6E-988D-07628531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04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90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B912138-51BA-4D1F-A450-26B7320C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contrôles fonctionnels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BA75F60-1D30-460E-A082-62B2D72C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304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0F04D378-D838-4971-BD96-CD17ABB5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86125"/>
            <a:ext cx="3381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contrôles d’authentification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E4B9E49D-DA05-4D22-8732-F7AB8666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295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80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E0A042B-4102-4E1F-B9D3-425E61FD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86125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contrôles du portail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8536DB3-50A5-4BA0-AAC4-8BFDA00DF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0810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Authentification testée avec signatures RSA réelles et fournisseur simulé. Compilation et construction vérifiées.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AA90756-73F6-476A-A45C-77487E0D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810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96C76"/>
                </a:solidFill>
                <a:latin typeface="DejaVu Sans"/>
                <a:ea typeface="DejaVu Sans"/>
                <a:cs typeface="DejaVu Sans"/>
              </a:rPr>
              <a:t>Recette interactive et fournisseur réel à valider. Audit des dépendances : zéro avis en production ; une alerte élevée dans les outils.</a:t>
            </a:r>
          </a:p>
        </p:txBody>
      </p:sp>
    </p:spTree>
    <p:extLst>
      <p:ext uri="{BB962C8B-B14F-4D97-AF65-F5344CB8AC3E}">
        <p14:creationId xmlns:p14="http://schemas.microsoft.com/office/powerpoint/2010/main" val="4289864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B23ED800-5434-4E87-BC29-16724F7D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ARTAC  /  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D59C9DF-77E6-46C1-ADEB-37ED2FA4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Les étapes restantes avant le lancement institutionnel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FB48C6B-9B2D-4E9B-BC13-7E6D300C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E717B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70090BC-A398-415E-9451-45DFDDDC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D5CAC77-99A7-4EEA-9F67-508BFBE0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Identité et domaine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9945812-5485-469E-9736-05E1B7BA8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3837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Configurer le fournisseur OIDC, tester les comptes réels et raccorder le domaine GLOTRACK.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F94B332-6FB9-4F2F-9336-0C295087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Données et campagnes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025FDFC-1EC4-4727-A53B-7D5518D6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47662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Valider les méthodes et règles de publication ; ouvrir les campagnes avec leurs périodes officielles.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2E8DB93-7C9F-4669-8E4C-070AFD80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68"/>
                </a:solidFill>
                <a:latin typeface="DejaVu Sans"/>
                <a:ea typeface="DejaVu Sans"/>
                <a:cs typeface="DejaVu Sans"/>
              </a:rPr>
              <a:t>Recette et continuité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3E20C621-9B29-4B7D-A131-8EBAF59F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71487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2394D"/>
                </a:solidFill>
                <a:latin typeface="DejaVu Sans"/>
                <a:ea typeface="DejaVu Sans"/>
                <a:cs typeface="DejaVu Sans"/>
              </a:rPr>
              <a:t>Tester mobile, bureau, vidéos et restauration ; conserver les contenus restants de l’ancien site.</a:t>
            </a:r>
          </a:p>
        </p:txBody>
      </p:sp>
    </p:spTree>
    <p:extLst>
      <p:ext uri="{BB962C8B-B14F-4D97-AF65-F5344CB8AC3E}">
        <p14:creationId xmlns:p14="http://schemas.microsoft.com/office/powerpoint/2010/main" val="17715101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239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F308B988-CC00-41C3-8A26-8CD36E59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STRATEGIA AFRICA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1B4C434-D875-4CF1-BD38-BF12C619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Accompagnement proposé à l’ARTAC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4526996-9DD9-4AA8-ABFD-72CF0BB3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 octobre 2026  ·  Dossier de présentation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ED66519-88BB-423A-B4CC-04559DFE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4FB11A6-78C2-4FFC-B636-F63B4B47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42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Cadrer le pilote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47B0917-EC59-4CC4-B3F9-C8EE57BE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695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Définir les pays, indicateurs, responsabilités et critères de recette.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8CD1F92B-4784-473D-A0A7-ADA0410F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42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Former les équipes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A0A54D07-143B-4DC2-9DA4-A9951DDE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Conduire un scénario complet de collecte et publication avec des comptes distincts.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5F74034-296E-4EE3-AE73-EA3ADD47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4766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BC65B"/>
                </a:solidFill>
                <a:latin typeface="DejaVu Sans"/>
                <a:ea typeface="DejaVu Sans"/>
                <a:cs typeface="DejaVu Sans"/>
              </a:rPr>
              <a:t>Organiser l’exploitation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E57E9CB4-B6B8-443B-B092-D851F4AC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857750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Convenir du support, des sauvegardes, de la maintenance et de l’actualisation éditoriale.</a:t>
            </a:r>
          </a:p>
        </p:txBody>
      </p:sp>
    </p:spTree>
    <p:extLst>
      <p:ext uri="{BB962C8B-B14F-4D97-AF65-F5344CB8AC3E}">
        <p14:creationId xmlns:p14="http://schemas.microsoft.com/office/powerpoint/2010/main" val="20875492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2026-10-13T18:54:55.9290000Z</dcterms:created>
  <dcterms:modified xsi:type="dcterms:W3CDTF">2026-10-13T18:54:55.9290000Z</dcterms:modified>
</coreProperties>
</file>